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62" r:id="rId4"/>
    <p:sldId id="261" r:id="rId5"/>
    <p:sldId id="258" r:id="rId6"/>
    <p:sldId id="259" r:id="rId7"/>
    <p:sldId id="263" r:id="rId8"/>
    <p:sldId id="264" r:id="rId9"/>
    <p:sldId id="265" r:id="rId10"/>
    <p:sldId id="267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>
      <p:cViewPr varScale="1">
        <p:scale>
          <a:sx n="64" d="100"/>
          <a:sy n="64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B4878-7EB6-4F0E-95A6-17A89C8E771C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0E8D-ECD3-4A31-9DAC-1F8498ABB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40E8D-ECD3-4A31-9DAC-1F8498ABBC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40E8D-ECD3-4A31-9DAC-1F8498ABBC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C4AD17-C438-4F3E-8A70-F74844FB56E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B9C70E8-06F7-4D4C-BB37-3051B56B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2286000" y="5029200"/>
            <a:ext cx="5029200" cy="121920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257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828800" y="1600200"/>
            <a:ext cx="1181100" cy="1143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5160817" y="1600200"/>
            <a:ext cx="1219200" cy="1143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7200" y="3276600"/>
            <a:ext cx="198119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057400" y="3276600"/>
            <a:ext cx="19050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82985" y="2590800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76500" y="2590800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02254" y="28956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3810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কুলম্ব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50819" y="3603486"/>
                <a:ext cx="2459181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∝ 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DC9E1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19" y="3603486"/>
                <a:ext cx="2459181" cy="824456"/>
              </a:xfrm>
              <a:prstGeom prst="rect">
                <a:avLst/>
              </a:prstGeom>
              <a:blipFill rotWithShape="1">
                <a:blip r:embed="rId2"/>
                <a:stretch>
                  <a:fillRect l="-6452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990600" y="6165273"/>
            <a:ext cx="7543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9x 10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Nm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endParaRPr lang="en-US" sz="3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08714" y="3151905"/>
                <a:ext cx="1526572" cy="554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714" y="3151905"/>
                <a:ext cx="1526572" cy="554191"/>
              </a:xfrm>
              <a:prstGeom prst="rect">
                <a:avLst/>
              </a:prstGeom>
              <a:blipFill rotWithShape="1">
                <a:blip r:embed="rId3"/>
                <a:stretch>
                  <a:fillRect l="-3600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6800" y="4403743"/>
                <a:ext cx="2607704" cy="107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rgbClr val="DC9E1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03743"/>
                <a:ext cx="2607704" cy="1079911"/>
              </a:xfrm>
              <a:prstGeom prst="rect">
                <a:avLst/>
              </a:prstGeom>
              <a:blipFill rotWithShape="1">
                <a:blip r:embed="rId4"/>
                <a:stretch>
                  <a:fillRect l="-7009" b="-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9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/>
      <p:bldP spid="29" grpId="0"/>
      <p:bldP spid="3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84909"/>
            <a:ext cx="2286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620660"/>
            <a:ext cx="67818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আধানের মধ্যকার তড়িত বল কি কি বিষয়ের উপর নির্ভর করে ব্যাখ্যা কর।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340" y="2438400"/>
            <a:ext cx="2085975" cy="1985962"/>
            <a:chOff x="838200" y="2057400"/>
            <a:chExt cx="2085975" cy="1985962"/>
          </a:xfrm>
        </p:grpSpPr>
        <p:pic>
          <p:nvPicPr>
            <p:cNvPr id="3" name="Picture 2" descr="Negativ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057400"/>
              <a:ext cx="2085975" cy="1985962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752600" y="2895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9611" y="4672013"/>
            <a:ext cx="2125717" cy="1881187"/>
            <a:chOff x="838200" y="4419600"/>
            <a:chExt cx="2125717" cy="1881187"/>
          </a:xfrm>
        </p:grpSpPr>
        <p:pic>
          <p:nvPicPr>
            <p:cNvPr id="6" name="Picture 5" descr="Positive-Lin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4419600"/>
              <a:ext cx="2125717" cy="188118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52600" y="5228898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44091" y="3253770"/>
            <a:ext cx="3962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কোন ধরনের চার্জ রয়েছে?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484564"/>
            <a:ext cx="3886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কোন ধরনের চার্জ রয়েছে?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8728" y="228600"/>
            <a:ext cx="181287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3782" y="1484293"/>
            <a:ext cx="397521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ন্যস্থানে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কুলম্ব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ধ্রুবকের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4800600" y="3337578"/>
            <a:ext cx="191192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438400" y="3350568"/>
            <a:ext cx="2057400" cy="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31195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653280" y="2781300"/>
            <a:ext cx="0" cy="556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3051" y="2902176"/>
            <a:ext cx="0" cy="4354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200" y="3881127"/>
            <a:ext cx="76962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যথাক্রমে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8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53245" y="515779"/>
            <a:ext cx="2209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2057400" y="2133600"/>
            <a:ext cx="801649" cy="7685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6284951" y="2092212"/>
            <a:ext cx="801649" cy="7685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 animBg="1"/>
      <p:bldP spid="40" grpId="0" animBg="1"/>
      <p:bldP spid="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67658"/>
            <a:ext cx="83058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b="1" kern="2000" spc="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</a:t>
            </a:r>
            <a:r>
              <a:rPr lang="bn-BD" sz="8000" b="1" kern="2000" spc="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kern="2000" spc="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743200"/>
            <a:ext cx="373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u="sng" dirty="0">
              <a:ln w="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u="sng" dirty="0">
              <a:ln w="0"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25">
            <a:off x="693028" y="3426765"/>
            <a:ext cx="1582042" cy="34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9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0" y="304800"/>
            <a:ext cx="4724400" cy="16002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1905000"/>
            <a:ext cx="0" cy="3124200"/>
          </a:xfrm>
          <a:prstGeom prst="line">
            <a:avLst/>
          </a:prstGeom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2362200"/>
            <a:ext cx="41910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 হারুন-অর-রশিদ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অধ্যাপক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-ই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-দারুচ্ছুন্নাত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485310"/>
            <a:ext cx="3505200" cy="23083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দাখিল ১০ম </a:t>
            </a:r>
          </a:p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বিষয়ঃপদার্থবিজ্ঞান </a:t>
            </a:r>
          </a:p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অধ্যায়ঃস্থির তড়িত</a:t>
            </a:r>
          </a:p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13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33400"/>
            <a:ext cx="4724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053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-Electricity-Cat-sm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8061" y="1066800"/>
            <a:ext cx="6000732" cy="395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58291" y="152400"/>
            <a:ext cx="4191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2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505200" y="76200"/>
            <a:ext cx="2286000" cy="20573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19743"/>
            <a:ext cx="6629400" cy="3754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শিক্ষার্থীরা.............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১।আধান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।কুলম্বের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।কুলম্বের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তড়িত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6900"/>
            <a:ext cx="4000500" cy="29337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628900" y="285750"/>
            <a:ext cx="1752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আধান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867400"/>
            <a:ext cx="632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প্রোট্রনের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মৌলিক ধর্মকে আধান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1650" y="3372671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ব্যাটারিতে চার্জ হচ্ছে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ইলেকট্রনের প্রবাহ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320135"/>
            <a:ext cx="4038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সমজাতীয় চার্জ পরস্পরকে বিকর্ষণ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6320135"/>
            <a:ext cx="4343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চার্জ পরস্পরকে </a:t>
            </a:r>
            <a:r>
              <a:rPr lang="en-US" sz="2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কর্ষণ 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7561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01866" y="70192"/>
            <a:ext cx="2933700" cy="2596808"/>
            <a:chOff x="5638800" y="1676400"/>
            <a:chExt cx="2514600" cy="3429000"/>
          </a:xfrm>
        </p:grpSpPr>
        <p:pic>
          <p:nvPicPr>
            <p:cNvPr id="9" name="Picture 8" descr="Charles_de_coulom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5638800" y="1676400"/>
              <a:ext cx="2514600" cy="34156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715000" y="4705290"/>
              <a:ext cx="2361544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Charles_de_coulomb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07612"/>
            <a:ext cx="3962399" cy="3428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847798"/>
            <a:ext cx="4687086" cy="33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it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1219200"/>
            <a:ext cx="3028950" cy="3028950"/>
          </a:xfrm>
          <a:prstGeom prst="rect">
            <a:avLst/>
          </a:prstGeom>
        </p:spPr>
      </p:pic>
      <p:pic>
        <p:nvPicPr>
          <p:cNvPr id="4" name="Picture 3" descr="Posit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26127"/>
            <a:ext cx="3028950" cy="3028950"/>
          </a:xfrm>
          <a:prstGeom prst="rect">
            <a:avLst/>
          </a:prstGeom>
        </p:spPr>
      </p:pic>
      <p:pic>
        <p:nvPicPr>
          <p:cNvPr id="5" name="Picture 4" descr="Reapel-Cha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250" y="1219199"/>
            <a:ext cx="6067425" cy="3028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1" y="533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সমজাতীয় চার্জ পরস্পরকে বিকর্ষণ করে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8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0105 2.22222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0105 2.22222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pole Fiel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97756" y="1667529"/>
            <a:ext cx="3205921" cy="2343807"/>
          </a:xfrm>
          <a:prstGeom prst="rect">
            <a:avLst/>
          </a:prstGeom>
        </p:spPr>
      </p:pic>
      <p:pic>
        <p:nvPicPr>
          <p:cNvPr id="3" name="Picture 2" descr="Line-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801103" y="1224305"/>
            <a:ext cx="1559296" cy="1502803"/>
          </a:xfrm>
          <a:prstGeom prst="rect">
            <a:avLst/>
          </a:prstGeom>
        </p:spPr>
      </p:pic>
      <p:pic>
        <p:nvPicPr>
          <p:cNvPr id="4" name="Picture 3" descr="Line-Le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60000">
            <a:off x="1814054" y="2939447"/>
            <a:ext cx="1583916" cy="1502803"/>
          </a:xfrm>
          <a:prstGeom prst="rect">
            <a:avLst/>
          </a:prstGeom>
        </p:spPr>
      </p:pic>
      <p:pic>
        <p:nvPicPr>
          <p:cNvPr id="5" name="Picture 4" descr="Line-Right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193685" y="1348821"/>
            <a:ext cx="1554372" cy="1246659"/>
          </a:xfrm>
          <a:prstGeom prst="rect">
            <a:avLst/>
          </a:prstGeom>
        </p:spPr>
      </p:pic>
      <p:pic>
        <p:nvPicPr>
          <p:cNvPr id="6" name="Picture 5" descr="Line-Right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 flipV="1">
            <a:off x="5231157" y="2957218"/>
            <a:ext cx="1618286" cy="1412600"/>
          </a:xfrm>
          <a:prstGeom prst="rect">
            <a:avLst/>
          </a:prstGeom>
        </p:spPr>
      </p:pic>
      <p:pic>
        <p:nvPicPr>
          <p:cNvPr id="7" name="Picture 6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4013" y="2380152"/>
            <a:ext cx="914404" cy="91856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10013" y="2517663"/>
            <a:ext cx="781050" cy="781050"/>
            <a:chOff x="5410200" y="1295400"/>
            <a:chExt cx="781050" cy="781050"/>
          </a:xfrm>
        </p:grpSpPr>
        <p:sp>
          <p:nvSpPr>
            <p:cNvPr id="9" name="Oval 8"/>
            <p:cNvSpPr/>
            <p:nvPr/>
          </p:nvSpPr>
          <p:spPr>
            <a:xfrm>
              <a:off x="5410200" y="1295400"/>
              <a:ext cx="781050" cy="78105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00B050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/>
            <p:nvPr/>
          </p:nvSpPr>
          <p:spPr>
            <a:xfrm>
              <a:off x="5543550" y="1485900"/>
              <a:ext cx="495300" cy="353785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0" y="380999"/>
            <a:ext cx="449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জাতীয় চার্জ পরস্পরকে আকর্ষণ করে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3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576</TotalTime>
  <Words>239</Words>
  <Application>Microsoft Office PowerPoint</Application>
  <PresentationFormat>On-screen Show (4:3)</PresentationFormat>
  <Paragraphs>51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Angles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sabib</dc:creator>
  <cp:lastModifiedBy>Sabib&amp;Sanja</cp:lastModifiedBy>
  <cp:revision>155</cp:revision>
  <dcterms:created xsi:type="dcterms:W3CDTF">2017-01-31T15:30:23Z</dcterms:created>
  <dcterms:modified xsi:type="dcterms:W3CDTF">2017-02-26T05:19:55Z</dcterms:modified>
</cp:coreProperties>
</file>